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5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>
        <p:scale>
          <a:sx n="66" d="100"/>
          <a:sy n="66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78a: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CC0099"/>
                </a:solidFill>
              </a:rPr>
              <a:t>L.O. to compare schools in Puerto Rico to those in the US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/>
              <a:t>:  </a:t>
            </a:r>
            <a:r>
              <a:rPr lang="en-US" sz="2800" dirty="0" err="1" smtClean="0"/>
              <a:t>Conjuga</a:t>
            </a:r>
            <a:endParaRPr lang="en-US" sz="2800" dirty="0" smtClean="0"/>
          </a:p>
          <a:p>
            <a:pPr marL="514350" indent="-514350">
              <a:buAutoNum type="arabicPeriod"/>
            </a:pPr>
            <a:r>
              <a:rPr lang="en-US" sz="2800" dirty="0" err="1" smtClean="0"/>
              <a:t>Entretener</a:t>
            </a:r>
            <a:r>
              <a:rPr lang="en-US" sz="2800" dirty="0" smtClean="0"/>
              <a:t>	2. </a:t>
            </a:r>
            <a:r>
              <a:rPr lang="en-US" sz="2800" dirty="0" err="1" smtClean="0"/>
              <a:t>Pelear</a:t>
            </a:r>
            <a:r>
              <a:rPr lang="en-US" sz="2800" dirty="0" smtClean="0"/>
              <a:t>	3. </a:t>
            </a:r>
            <a:r>
              <a:rPr lang="en-US" sz="2800" dirty="0" err="1" smtClean="0"/>
              <a:t>Ganar</a:t>
            </a:r>
            <a:r>
              <a:rPr lang="en-US" sz="2800" dirty="0" smtClean="0"/>
              <a:t>	4. </a:t>
            </a:r>
            <a:r>
              <a:rPr lang="en-US" sz="2800" dirty="0" err="1" smtClean="0"/>
              <a:t>Admirar</a:t>
            </a:r>
            <a:r>
              <a:rPr lang="en-US" sz="2800" dirty="0" smtClean="0"/>
              <a:t>       </a:t>
            </a:r>
          </a:p>
          <a:p>
            <a:pPr marL="0" indent="0">
              <a:buNone/>
            </a:pPr>
            <a:r>
              <a:rPr lang="en-US" sz="2800" dirty="0" smtClean="0"/>
              <a:t>5. </a:t>
            </a:r>
            <a:r>
              <a:rPr lang="en-US" sz="2800" dirty="0" err="1" smtClean="0"/>
              <a:t>Ayudar</a:t>
            </a:r>
            <a:r>
              <a:rPr lang="en-US" sz="2800" dirty="0" smtClean="0"/>
              <a:t>		6. </a:t>
            </a:r>
            <a:r>
              <a:rPr lang="en-US" sz="2800" dirty="0" err="1" smtClean="0"/>
              <a:t>Organizar</a:t>
            </a:r>
            <a:r>
              <a:rPr lang="en-US" sz="2800" dirty="0" smtClean="0"/>
              <a:t>	 7. </a:t>
            </a:r>
            <a:r>
              <a:rPr lang="en-US" sz="2800" dirty="0" err="1" smtClean="0"/>
              <a:t>Apreciar</a:t>
            </a:r>
            <a:r>
              <a:rPr lang="en-US" sz="2800" dirty="0" smtClean="0"/>
              <a:t>   8. </a:t>
            </a:r>
            <a:r>
              <a:rPr lang="en-US" sz="2800" dirty="0" err="1" smtClean="0"/>
              <a:t>Confesar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and take active notes in your notebook.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78a:</a:t>
            </a:r>
            <a:r>
              <a:rPr lang="en-US" sz="2800" dirty="0" smtClean="0"/>
              <a:t> Complete p. 4-5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Repaso de la Actividad 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665161"/>
              </p:ext>
            </p:extLst>
          </p:nvPr>
        </p:nvGraphicFramePr>
        <p:xfrm>
          <a:off x="0" y="914400"/>
          <a:ext cx="91440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arenR"/>
                      </a:pPr>
                      <a:r>
                        <a:rPr lang="en-US" sz="2400" baseline="0" dirty="0" err="1" smtClean="0"/>
                        <a:t>Entre</a:t>
                      </a:r>
                      <a:r>
                        <a:rPr lang="en-US" sz="2400" u="sng" baseline="0" dirty="0" err="1" smtClean="0"/>
                        <a:t>tener</a:t>
                      </a:r>
                      <a:r>
                        <a:rPr lang="en-US" sz="2400" u="none" baseline="0" dirty="0" smtClean="0"/>
                        <a:t> 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entertain)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2) </a:t>
                      </a:r>
                      <a:r>
                        <a:rPr lang="en-US" sz="2400" dirty="0" err="1" smtClean="0"/>
                        <a:t>Pelear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fight)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Ganar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win)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olidFill>
                            <a:srgbClr val="FFFF00"/>
                          </a:solidFill>
                        </a:rPr>
                        <a:t>Confesar</a:t>
                      </a:r>
                      <a:r>
                        <a:rPr lang="en-US" sz="2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2400" b="0" i="1" baseline="0" dirty="0" smtClean="0"/>
                        <a:t>(to confess)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917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Repaso de la Actividad Inicial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5054364"/>
              </p:ext>
            </p:extLst>
          </p:nvPr>
        </p:nvGraphicFramePr>
        <p:xfrm>
          <a:off x="0" y="914400"/>
          <a:ext cx="9144000" cy="582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133600"/>
                <a:gridCol w="1828800"/>
                <a:gridCol w="1828800"/>
                <a:gridCol w="1828800"/>
              </a:tblGrid>
              <a:tr h="927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400" baseline="0" dirty="0" smtClean="0"/>
                        <a:t>5) </a:t>
                      </a:r>
                      <a:r>
                        <a:rPr lang="en-US" sz="2400" baseline="0" dirty="0" err="1" smtClean="0"/>
                        <a:t>Ayudar</a:t>
                      </a:r>
                      <a:endParaRPr lang="en-US" sz="2400" u="none" baseline="0" dirty="0" smtClean="0"/>
                    </a:p>
                    <a:p>
                      <a:pPr marL="0" indent="0" algn="ctr">
                        <a:buNone/>
                      </a:pPr>
                      <a:r>
                        <a:rPr lang="en-US" sz="2400" b="0" i="1" u="none" baseline="0" dirty="0" smtClean="0"/>
                        <a:t>(to help)</a:t>
                      </a:r>
                      <a:endParaRPr lang="en-US" sz="2400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6) </a:t>
                      </a:r>
                      <a:r>
                        <a:rPr lang="en-US" sz="2400" dirty="0" err="1" smtClean="0"/>
                        <a:t>Organizar</a:t>
                      </a:r>
                      <a:endParaRPr lang="en-US" sz="2400" dirty="0" smtClean="0"/>
                    </a:p>
                    <a:p>
                      <a:pPr algn="ctr"/>
                      <a:r>
                        <a:rPr lang="en-US" sz="2400" b="0" i="1" dirty="0" smtClean="0"/>
                        <a:t>(to organize)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7)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err="1" smtClean="0"/>
                        <a:t>Apreciar</a:t>
                      </a:r>
                      <a:endParaRPr lang="en-US" sz="2400" b="1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appreciate)</a:t>
                      </a:r>
                      <a:endParaRPr lang="en-US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Admirar</a:t>
                      </a:r>
                      <a:endParaRPr lang="en-US" sz="2400" baseline="0" dirty="0" smtClean="0"/>
                    </a:p>
                    <a:p>
                      <a:pPr algn="ctr"/>
                      <a:r>
                        <a:rPr lang="en-US" sz="2400" b="0" i="1" baseline="0" dirty="0" smtClean="0"/>
                        <a:t>(to admire)</a:t>
                      </a:r>
                      <a:endParaRPr lang="en-US" sz="2400" b="0" i="1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2400" dirty="0" err="1" smtClean="0"/>
                        <a:t>Ud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Uds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303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11452</TotalTime>
  <Words>115</Words>
  <Application>Microsoft Office PowerPoint</Application>
  <PresentationFormat>On-screen Show (4:3)</PresentationFormat>
  <Paragraphs>43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 llamo ____________ Clase 602 La fecha es el 2 de junio del 2017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56</cp:revision>
  <cp:lastPrinted>2015-05-20T16:26:09Z</cp:lastPrinted>
  <dcterms:created xsi:type="dcterms:W3CDTF">2014-05-12T21:03:23Z</dcterms:created>
  <dcterms:modified xsi:type="dcterms:W3CDTF">2017-06-02T16:54:04Z</dcterms:modified>
</cp:coreProperties>
</file>